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70" r:id="rId13"/>
    <p:sldId id="273" r:id="rId14"/>
    <p:sldId id="274" r:id="rId15"/>
    <p:sldId id="275" r:id="rId16"/>
    <p:sldId id="271" r:id="rId17"/>
    <p:sldId id="272" r:id="rId18"/>
    <p:sldId id="276" r:id="rId19"/>
    <p:sldId id="277" r:id="rId20"/>
    <p:sldId id="278" r:id="rId21"/>
    <p:sldId id="279" r:id="rId22"/>
    <p:sldId id="263" r:id="rId23"/>
    <p:sldId id="264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62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-59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22453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617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8368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076406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84943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52121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1930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468413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6321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4295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0358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0724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7038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8883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41988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986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7313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6A3219B-AB3D-4F3C-B871-F53FB80A7978}" type="datetimeFigureOut">
              <a:rPr lang="ru-RU" smtClean="0"/>
              <a:pPr/>
              <a:t>21.02.2014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75284-770A-4C87-A0D9-778282C554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20466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  <p:sldLayoutId id="2147483712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4.xml"/><Relationship Id="rId7" Type="http://schemas.openxmlformats.org/officeDocument/2006/relationships/slide" Target="slide2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hyperlink" Target="http://windows.microsoft.com/ru-ru/windows-8/update-from-windows-8-tutorial" TargetMode="External"/><Relationship Id="rId7" Type="http://schemas.openxmlformats.org/officeDocument/2006/relationships/hyperlink" Target="http://www.outsidethebox.ms/13950/" TargetMode="External"/><Relationship Id="rId2" Type="http://schemas.openxmlformats.org/officeDocument/2006/relationships/hyperlink" Target="http://www.windows.com/bu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ndows.microsoft.com/ru-ru/windows-8/upgrade-assistant-download-online-faq" TargetMode="External"/><Relationship Id="rId5" Type="http://schemas.openxmlformats.org/officeDocument/2006/relationships/hyperlink" Target="http://windows.microsoft.com/ru-ru/windows-8/upgrade-to-windows-8" TargetMode="External"/><Relationship Id="rId4" Type="http://schemas.openxmlformats.org/officeDocument/2006/relationships/hyperlink" Target="http://windows.microsoft.com/ru-ru/windows-8/update-from-preview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slide" Target="slide8.xml"/><Relationship Id="rId7" Type="http://schemas.openxmlformats.org/officeDocument/2006/relationships/slide" Target="slide16.xml"/><Relationship Id="rId12" Type="http://schemas.openxmlformats.org/officeDocument/2006/relationships/slide" Target="slide21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11" Type="http://schemas.openxmlformats.org/officeDocument/2006/relationships/slide" Target="slide20.xml"/><Relationship Id="rId5" Type="http://schemas.openxmlformats.org/officeDocument/2006/relationships/slide" Target="slide11.xml"/><Relationship Id="rId10" Type="http://schemas.openxmlformats.org/officeDocument/2006/relationships/slide" Target="slide19.xml"/><Relationship Id="rId4" Type="http://schemas.openxmlformats.org/officeDocument/2006/relationships/slide" Target="slide10.xml"/><Relationship Id="rId9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639" y="154546"/>
            <a:ext cx="9404723" cy="1223493"/>
          </a:xfrm>
        </p:spPr>
        <p:txBody>
          <a:bodyPr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общего и профессионального образования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 Свердловской области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педагогический колледж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5383" y="1661375"/>
            <a:ext cx="10481235" cy="262729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9899" y="5061397"/>
            <a:ext cx="3670478" cy="1545464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/>
              <a:t>Исполнитель: </a:t>
            </a:r>
            <a:r>
              <a:rPr lang="ru-RU" dirty="0" err="1"/>
              <a:t>Тренихина</a:t>
            </a:r>
            <a:r>
              <a:rPr lang="ru-RU" dirty="0"/>
              <a:t> Е.А. ,студентка 248 </a:t>
            </a:r>
            <a:r>
              <a:rPr lang="ru-RU" dirty="0" err="1"/>
              <a:t>группы,специальность</a:t>
            </a:r>
            <a:r>
              <a:rPr lang="ru-RU" dirty="0"/>
              <a:t> 050148 «Педагогика дополнительного образования»</a:t>
            </a:r>
          </a:p>
          <a:p>
            <a:pPr marL="0" indent="0">
              <a:buNone/>
            </a:pPr>
            <a:r>
              <a:rPr lang="ru-RU" dirty="0"/>
              <a:t>Руководитель: Поташная </a:t>
            </a:r>
            <a:r>
              <a:rPr lang="ru-RU" dirty="0" err="1"/>
              <a:t>Е.В</a:t>
            </a:r>
            <a:r>
              <a:rPr lang="ru-RU" dirty="0" err="1" smtClean="0"/>
              <a:t>.,</a:t>
            </a:r>
            <a:r>
              <a:rPr lang="ru-RU" dirty="0" err="1"/>
              <a:t>Преподаватель</a:t>
            </a:r>
            <a:r>
              <a:rPr lang="ru-RU" dirty="0"/>
              <a:t> информатики и ИКТ в профессиональной деятельности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788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Контроль над активными углами.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своем обзоре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я выражал недовольство неуместным появлением панели чудо-кнопок и делился решением проблемы с помощью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твиков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реестра. Теперь настройки появились в графическом интерфейсе.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419008" y="6248399"/>
            <a:ext cx="1159099" cy="332705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90954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Загрузка в рабочий стол.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основных претензий к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было принудительное отображение начального экрана после входа 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систему.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являлось проблемой, поскольку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крайне редко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перезагружают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ПК. Но все же было непонятно, что мешало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реализовать такую возможность в виде настройки. Как оказалось, технически ничего не мешало :)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612192" y="6413679"/>
            <a:ext cx="1004552" cy="33485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7802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Порядок на начальном экране.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момента: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Установленные приложения не засоряют начальный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новый вид «Приложения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поиске на начальном экране результаты выводятся рядом с полем ввода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882648" y="6375042"/>
            <a:ext cx="875763" cy="32197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7546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Установленные приложения не засоряют начальный экран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Раньше там наряду с программами оказывались ярлыки на справку и прочий «хлам» из комплекта приложения.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убрали возможность автоматического закрепления приложений на начальном экране, предоставив контроль над этим пользователю. В принципе,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у приложений и не было возможности закреплять ярлыки вверху меню «Пуск».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740980" y="6426558"/>
            <a:ext cx="875764" cy="30909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3968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869" y="272414"/>
            <a:ext cx="9404723" cy="1400530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Появился новый вид «Приложения»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034" y="1313646"/>
            <a:ext cx="4610637" cy="493475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можно стандартно использовать вместо плиток или просто сдвигать начальный экран вверх, открывая новый вид. Отображение программ по имени — это фактически горизонтальный вид меню Пуск – Все программы. Сначала выводится список приложений, а дальше можно уже прокручивать экран до их папок (открытых, впрочем). Но я покажу вам то, чего не было раньше в меню «Пуск» — другие способы сортировки списка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Заметьте, что вид на рисунке — это преобразившийся список часто открываемых программ в меню «Пуск», потерю которого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отмечали в комментариях читатели. Кстати, при сортировке по категориям можно настроить отображение классических приложений выше современных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8671" y="1313646"/>
            <a:ext cx="6709891" cy="4934754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0457645" y="6452315"/>
            <a:ext cx="1004552" cy="28333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5672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31820"/>
            <a:ext cx="9404723" cy="1378039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поиске на начальном экране результаты выводятся рядом с полем ввода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8771" y="1709952"/>
            <a:ext cx="4986266" cy="4755242"/>
          </a:xfrm>
        </p:spPr>
      </p:pic>
      <p:sp>
        <p:nvSpPr>
          <p:cNvPr id="5" name="Прямоугольник 4"/>
          <p:cNvSpPr/>
          <p:nvPr/>
        </p:nvSpPr>
        <p:spPr>
          <a:xfrm>
            <a:off x="5980090" y="1709952"/>
            <a:ext cx="55980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сравнению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8, это снижает пробег мыши, хотя я предпочитаю не снимать руки с клавиатуры в таких случаях. Любопытно, что поиск на экране «Приложения» работает иначе, сразу выводя результаты в левой части экрана.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Заканчивая с начальным экраном, отмечу, что он получил еще ряд опций — от фоновой картинки с рабочего стола до нового размера плиток.</a:t>
            </a:r>
          </a:p>
        </p:txBody>
      </p:sp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10972800" y="6323527"/>
            <a:ext cx="953037" cy="2962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306737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31820"/>
            <a:ext cx="9404723" cy="901521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Совмещенный и более очевидный поиск</a:t>
            </a:r>
            <a:r>
              <a:rPr lang="ru-RU" dirty="0"/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640" y="2132336"/>
            <a:ext cx="5473521" cy="4513162"/>
          </a:xfrm>
        </p:spPr>
      </p:pic>
      <p:sp>
        <p:nvSpPr>
          <p:cNvPr id="5" name="Прямоугольник 4"/>
          <p:cNvSpPr/>
          <p:nvPr/>
        </p:nvSpPr>
        <p:spPr>
          <a:xfrm>
            <a:off x="6310646" y="2274838"/>
            <a:ext cx="53833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совмещенный поиск по приложениям, параметрам и файлам вернулся в виде опции, а заодно привел в дом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отображающий дополнительные результаты из Интернета. Впрочем, этот слабо ориентированный на пост-советское пространство сервис можно отключить, поискав в настройках…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3" name="Управляющая кнопка: назад 2">
            <a:hlinkClick r:id="rId3" action="ppaction://hlinksldjump" highlightClick="1"/>
          </p:cNvPr>
          <p:cNvSpPr/>
          <p:nvPr/>
        </p:nvSpPr>
        <p:spPr>
          <a:xfrm>
            <a:off x="11075831" y="6400800"/>
            <a:ext cx="991673" cy="24469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6176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0927"/>
          </a:xfrm>
        </p:spPr>
        <p:txBody>
          <a:bodyPr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Встроенный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умный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SkyDrive.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8" y="1442434"/>
            <a:ext cx="5602310" cy="4805965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SkyDrive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опирается на технологию «умных файлов», и стандартное его поведение – это локальное хранение не файлов целиком, а их метаданных и эскизов. Когда вы обращаетесь к файлу, он скачивается на ПК и становится доступным автономно в дальнейшем. Безусловно, вы можете в любой момент пометить весь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SkyDrive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также любые папки и даже файлы для работы без подключения к Интернету.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96987" y="1521606"/>
            <a:ext cx="5461423" cy="5020862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1024315" y="6542468"/>
            <a:ext cx="1068947" cy="2189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15790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70456"/>
            <a:ext cx="9404723" cy="1159099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настроек в современных параметрах ПК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3335" y="1532586"/>
            <a:ext cx="5666703" cy="513867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Настраивая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под себя на планшете, я лишь один раз зашел в классическую панель управления, чтобы задать нестандартный порядок языков. Это стало возможно благодаря добавлению множества элементов панели управления в параметры ПК, что упрощает настройку системы пальцами. Например, теперь в современном интерфейсе можно настроить: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языковые параметры и ассоциации файлов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домашнюю группу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Update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VPN и прокси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Слева на рисунке вы видите верхний уровень категорий, каждая из которых открывает список подкатегорий со страницами настроек. Классификация не вполне совпадает с классической панелью управления, но некоторое сходство есть.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1251" y="1539338"/>
            <a:ext cx="6053070" cy="4925856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0715223" y="6465194"/>
            <a:ext cx="1249250" cy="2962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3774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452718"/>
            <a:ext cx="9404723" cy="809412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функция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Snap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03798"/>
            <a:ext cx="8946541" cy="4844602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ограничение на размер разрешения экрана, похоже, снято, но главное – сама функция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Snap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получила развитие: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Ширину окна приложений теперь можно изменять (раньше она была фиксированной и вряд ли годилась для чего-либо, кроме чата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Skype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приложения могут располагать окна рядом в ответ на ваши действия, причем реакция программ не лишена интеллекта.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779617" y="6248400"/>
            <a:ext cx="1159098" cy="3327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654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60927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4293" y="1751526"/>
            <a:ext cx="8946541" cy="461278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Windows 8.1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по сравнению с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Приложения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Улучшения интерфейса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Улучшения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Modern-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изменений, делающих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удобнее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ли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популярнее после этих изменений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ссылки для желающих перейти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3348507" y="1854558"/>
            <a:ext cx="901521" cy="21894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далее 10">
            <a:hlinkClick r:id="rId2" action="ppaction://hlinksldjump" highlightClick="1"/>
          </p:cNvPr>
          <p:cNvSpPr/>
          <p:nvPr/>
        </p:nvSpPr>
        <p:spPr>
          <a:xfrm>
            <a:off x="3863662" y="1970468"/>
            <a:ext cx="45719" cy="4571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алее 18">
            <a:hlinkClick r:id="rId3" action="ppaction://hlinksldjump" highlightClick="1"/>
          </p:cNvPr>
          <p:cNvSpPr/>
          <p:nvPr/>
        </p:nvSpPr>
        <p:spPr>
          <a:xfrm>
            <a:off x="3348507" y="2781837"/>
            <a:ext cx="901521" cy="1931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далее 19">
            <a:hlinkClick r:id="rId4" action="ppaction://hlinksldjump" highlightClick="1"/>
          </p:cNvPr>
          <p:cNvSpPr/>
          <p:nvPr/>
        </p:nvSpPr>
        <p:spPr>
          <a:xfrm>
            <a:off x="4456090" y="3245476"/>
            <a:ext cx="914400" cy="18352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далее 20">
            <a:hlinkClick r:id="rId5" action="ppaction://hlinksldjump" highlightClick="1"/>
          </p:cNvPr>
          <p:cNvSpPr/>
          <p:nvPr/>
        </p:nvSpPr>
        <p:spPr>
          <a:xfrm>
            <a:off x="5370490" y="3657600"/>
            <a:ext cx="850006" cy="1803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далее 21">
            <a:hlinkClick r:id="rId6" action="ppaction://hlinksldjump" highlightClick="1"/>
          </p:cNvPr>
          <p:cNvSpPr/>
          <p:nvPr/>
        </p:nvSpPr>
        <p:spPr>
          <a:xfrm>
            <a:off x="6632620" y="4056845"/>
            <a:ext cx="927279" cy="1674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алее 22">
            <a:hlinkClick r:id="rId7" action="ppaction://hlinksldjump" highlightClick="1"/>
          </p:cNvPr>
          <p:cNvSpPr/>
          <p:nvPr/>
        </p:nvSpPr>
        <p:spPr>
          <a:xfrm>
            <a:off x="7984901" y="4468969"/>
            <a:ext cx="798491" cy="1803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Управляющая кнопка: далее 23">
            <a:hlinkClick r:id="rId8" action="ppaction://hlinksldjump" highlightClick="1"/>
          </p:cNvPr>
          <p:cNvSpPr/>
          <p:nvPr/>
        </p:nvSpPr>
        <p:spPr>
          <a:xfrm>
            <a:off x="7856113" y="4906851"/>
            <a:ext cx="927279" cy="18030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591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48048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удобный и быстрый IE11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3487" y="1058091"/>
            <a:ext cx="11410681" cy="29522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входит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Explorer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11, уже привычно представленный в двух ипостасях – классической и современной. Современный IE, на мой придирчивый взгляд, остается самым удобным браузером для управления пальцами, и на планшете я им активно пользуюсь.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глаза мне сразу бросились три изменения: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толковое управление открытыми вкладками. Раньше максимально допустимые 10 вкладок выстраивались в два ряда, причем старые просто закрывались по мере открытия новых. Теперь список открытых вкладок прокручивается горизонтально.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487" y="3905794"/>
            <a:ext cx="11410681" cy="2638697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0856890" y="6555346"/>
            <a:ext cx="1184856" cy="19318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33382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57896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ввода на сенсорной клавиатуре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5156" y="1210615"/>
            <a:ext cx="9534698" cy="2859110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я значительно реже перехожу в другой вид клавиатуры нажатием &amp;123, потому что под каждой клавишей скрывается набор символов. Зная расположение нужного символа, достаточно провести пальцем в его направлении. В частности, это значительно ускоряет ввод цифр, нанесенных для удобства на клавиши верхнего ряда.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современном интерфейсе есть еще много интересных изменений – от встроенного списка «Прочесть позже» до управления некоторыми приложениями без рук. Но вряд ли это интересно большинству читателей, поэтому я остановлюсь здесь.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6112" y="3963825"/>
            <a:ext cx="10223658" cy="2768254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1230377" y="6529589"/>
            <a:ext cx="862885" cy="32841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2777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44700"/>
            <a:ext cx="9404723" cy="1056066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Станет ли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популярнее после этих изменений?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730" y="1300766"/>
            <a:ext cx="10534918" cy="5396248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Негативный фон, уже созданный вокруг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Судя по некоторым изменениям,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сделала выводы, но плохое сочетание двух интерфейсов оставляет бесконечное поле для критики. Впрочем, тон ведущих сетевых изданий сейчас более благосклонный.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Неспособность или нежелание множества людей изменять свои привычки и учиться новым подходам к работе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(причем это относится не только к ОС :). До сих пор в форум приходят люди, только что перешедшие с XP на 7 в поисках возврата к старому UX. Что уж говорить об изменениях в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8, которые так явно бросаются в глаза.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Домашним пользователям и раньше ничто не мешало реализовать большинство изменений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[из первой пятерки]. С выходом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пышным цветом расцвели болеутоляющие утилиты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твики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любой вкус. И лишь принципиальное нежелание их использовать могло помешать сделать свою работу в системе более комфортной.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организаций есть возможность «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даунгрейда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до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/ 8.1 есть преимущества для организаций, в том числе в сочетании с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2012 / 2012 R2. Но ощутимы они будут далеко не в каждой компании. Продажа лицензий на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приносит деньги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 их количество вовсе не равно числу ПК, на которых установлена эта операционная система.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882648" y="6362163"/>
            <a:ext cx="1056067" cy="33485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20589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260172"/>
          </a:xfrm>
        </p:spPr>
        <p:txBody>
          <a:bodyPr/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ссылки для желающих перейти на </a:t>
            </a:r>
            <a:r>
              <a:rPr lang="ru-RU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620" y="1833977"/>
            <a:ext cx="8614986" cy="4195481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Начинайте обновление с 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этой страницы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Инструкции по обновлению с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Windows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 8 до 8.1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Обновление с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Windows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8.1 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Preview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 до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Windows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 8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Обновление до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Windows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 8.1. Вопросы и ответы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Помощник по обновлению: вопросы и ответы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Где легально скачать пробную версию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Windows</a:t>
            </a:r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 8.1 </a:t>
            </a:r>
            <a:r>
              <a:rPr lang="ru-RU" sz="2400" b="1" dirty="0" err="1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Enterprise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назад 3">
            <a:hlinkClick r:id="rId8" action="ppaction://hlinksldjump" highlightClick="1"/>
          </p:cNvPr>
          <p:cNvSpPr/>
          <p:nvPr/>
        </p:nvSpPr>
        <p:spPr>
          <a:xfrm>
            <a:off x="10702344" y="6413679"/>
            <a:ext cx="1133341" cy="347729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5736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96533"/>
          </a:xfrm>
        </p:spPr>
        <p:txBody>
          <a:bodyPr/>
          <a:lstStyle/>
          <a:p>
            <a:pPr algn="ctr"/>
            <a:r>
              <a:rPr lang="en-US" b="1" dirty="0"/>
              <a:t>Windows 8.1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49285" y="1571222"/>
            <a:ext cx="5215943" cy="4958367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— вышедшее 17 октября 2013 года обновление операционной системы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Серверной версией является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Server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R2.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RTM версия была выпущена 21 августа 2013 года и была доступна только для производителей оборудования (OEM) и подписчиков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TechNet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MSDN.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(кодовое название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 является обновлением для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8, подготовленным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Microsoft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рамках проекта по выпуску обновлений под общим внутренним названием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780" y="1571221"/>
            <a:ext cx="5718219" cy="4958367"/>
          </a:xfrm>
          <a:prstGeom prst="rect">
            <a:avLst/>
          </a:prstGeom>
        </p:spPr>
      </p:pic>
      <p:sp>
        <p:nvSpPr>
          <p:cNvPr id="4" name="Управляющая кнопка: назад 3">
            <a:hlinkClick r:id="rId3" action="ppaction://hlinksldjump" highlightClick="1"/>
          </p:cNvPr>
          <p:cNvSpPr/>
          <p:nvPr/>
        </p:nvSpPr>
        <p:spPr>
          <a:xfrm>
            <a:off x="10496282" y="6529589"/>
            <a:ext cx="1275008" cy="32841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206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18942"/>
            <a:ext cx="9404723" cy="1300766"/>
          </a:xfrm>
        </p:spPr>
        <p:txBody>
          <a:bodyPr/>
          <a:lstStyle/>
          <a:p>
            <a:pPr algn="ctr"/>
            <a:r>
              <a:rPr lang="ru-RU" b="1" dirty="0"/>
              <a:t>Изменения по сравнению с </a:t>
            </a:r>
            <a:r>
              <a:rPr lang="ru-RU" b="1" dirty="0" err="1"/>
              <a:t>Windows</a:t>
            </a:r>
            <a:r>
              <a:rPr lang="ru-RU" b="1" dirty="0"/>
              <a:t> 8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973" y="1725769"/>
            <a:ext cx="10908404" cy="485533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Приложения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Explorer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обновлён до версии 11. В новой версии ожидается поддержка протоколов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WebGL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SPDY, и улучшения объектной модели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JavaScript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возможность синхронизации вкладок.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PowerShell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v4.0: новая версия позволит управлять начальным экраном, Защитником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компонентами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аппаратными и сетевыми компонентами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Установленные до обновления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-приложения не будут сохранены. После обновления некоторые из них будут заменены, остальные потребуется переустановить самостоятельно.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Добавлены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-приложения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Skype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«Будильник», «Калькулятор», «Студия звукозаписи», «Сканер», «Кулинария», «Список для чтения», «Здоровье и фитнес»,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Справка+советы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Приложения «Моменты из фильмов» (приложение для выполнения простейших операций с видео) и файловый менеджер отсутствуют. Также разрабатываются новые версии некоторых приложений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8.1.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Добавлена возможность автоматического обновления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-приложений.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приложение «Параметры ПК» было добавлено множество настроек и команд, ранее доступных только через Панель управления рабочего стола.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значительно были улучшены и возможности синхронизации настроек и других пользовательских данных путём более глубокой интеграции службы синхронизации с сервисом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SkyDrive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650828" y="6465194"/>
            <a:ext cx="1223493" cy="2962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721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96214"/>
            <a:ext cx="3372097" cy="978793"/>
          </a:xfrm>
        </p:spPr>
        <p:txBody>
          <a:bodyPr/>
          <a:lstStyle/>
          <a:p>
            <a:pPr algn="ctr"/>
            <a:r>
              <a:rPr lang="ru-RU" sz="2400" b="1" dirty="0"/>
              <a:t>Улучшения интерфейса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93950"/>
            <a:ext cx="8946541" cy="47544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панели «чудо-кнопок»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Charms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появились некоторые дополнительные возможности, в том числе отправка или печать снимка экрана приложения и проигрывание данного содержимого на других устройствах. Функция поиска также значительно улучшена и переработана путём сопряжения с поисковой службой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Bing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Функция «Закрепление приложений» получила поддержку нескольких приложений одновременно на экранах с большим разрешением (например, на экране с разрешением 1920x1080 можно разместить три приложения). Минимальное разрешение для функционирования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Snap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View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1024x768 точек.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возможность открывать рабочий стол сразу же после входа в систему, как это было в предыдущих ОС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вновь появилась кнопка «Пуск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которая запускает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-интерфейс.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появился новый, более простой способ выключить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Многими существенное увеличение возможностей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-интерфейса рассматривается как очередной шаг в упразднении рабочего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Управляющая кнопка: назад 4">
            <a:hlinkClick r:id="rId2" action="ppaction://hlinksldjump" highlightClick="1"/>
          </p:cNvPr>
          <p:cNvSpPr/>
          <p:nvPr/>
        </p:nvSpPr>
        <p:spPr>
          <a:xfrm>
            <a:off x="10496282" y="6248400"/>
            <a:ext cx="1210614" cy="345583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8590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416" y="708338"/>
            <a:ext cx="5269584" cy="656823"/>
          </a:xfrm>
        </p:spPr>
        <p:txBody>
          <a:bodyPr/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Улучшения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Modern-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интерфейса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1868" y="1365161"/>
            <a:ext cx="10249415" cy="533185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использования нескольких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Modern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-приложений одновременно на неширокоэкранных мониторах.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размеры для «плиток»: очень большой и очень маленький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Перемещение плиток друг относительно друга доступно только в специальном режиме, что снижает вероятность их случайного перемешивания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жесты, в том числе открытие страницы «Все приложения» сдвижением экрана вниз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Расширенные возможности персонализации, доступные через пункт «Персонализация» настроек экрана «Пуск»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 блокировки получил возможность смены изображений через определённый промежуток времени (изображения могут быть использованы как с локальных источников, так и из облака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SkyDrive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появилась функция переносить или менять размер сразу нескольких или всех плиток, что очень удобно</a:t>
            </a: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457645" y="6362163"/>
            <a:ext cx="1223493" cy="33485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278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154546"/>
            <a:ext cx="9404723" cy="1365161"/>
          </a:xfrm>
        </p:spPr>
        <p:txBody>
          <a:bodyPr/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изменений, делающих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8.1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удобнее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456" y="2073498"/>
            <a:ext cx="11384923" cy="452048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«Пуск» и обновленное меню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над активными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углами.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Загрузка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рабочий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на начальном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экране.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Совмещенный и более очевидный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Встроенный и умный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SkyDrive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 настроек в современных параметрах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ПК.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функция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Snap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удобный и быстрый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IE11.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Ускорение ввода на сенсорной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клавиатуре.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Управляющая кнопка: назад 3">
            <a:hlinkClick r:id="rId2" action="ppaction://hlinksldjump" highlightClick="1"/>
          </p:cNvPr>
          <p:cNvSpPr/>
          <p:nvPr/>
        </p:nvSpPr>
        <p:spPr>
          <a:xfrm>
            <a:off x="10869769" y="6387921"/>
            <a:ext cx="1043189" cy="37348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алее 4">
            <a:hlinkClick r:id="rId3" action="ppaction://hlinksldjump" highlightClick="1"/>
          </p:cNvPr>
          <p:cNvSpPr/>
          <p:nvPr/>
        </p:nvSpPr>
        <p:spPr>
          <a:xfrm>
            <a:off x="5898524" y="2228045"/>
            <a:ext cx="850006" cy="1803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далее 5">
            <a:hlinkClick r:id="rId4" action="ppaction://hlinksldjump" highlightClick="1"/>
          </p:cNvPr>
          <p:cNvSpPr/>
          <p:nvPr/>
        </p:nvSpPr>
        <p:spPr>
          <a:xfrm>
            <a:off x="4507606" y="2717442"/>
            <a:ext cx="927279" cy="1803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5" action="ppaction://hlinksldjump" highlightClick="1"/>
          </p:cNvPr>
          <p:cNvSpPr/>
          <p:nvPr/>
        </p:nvSpPr>
        <p:spPr>
          <a:xfrm>
            <a:off x="3477296" y="3103808"/>
            <a:ext cx="927279" cy="18030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далее 8">
            <a:hlinkClick r:id="rId6" action="ppaction://hlinksldjump" highlightClick="1"/>
          </p:cNvPr>
          <p:cNvSpPr/>
          <p:nvPr/>
        </p:nvSpPr>
        <p:spPr>
          <a:xfrm>
            <a:off x="4159876" y="3567448"/>
            <a:ext cx="862885" cy="16742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далее 9">
            <a:hlinkClick r:id="rId7" action="ppaction://hlinksldjump" highlightClick="1"/>
          </p:cNvPr>
          <p:cNvSpPr/>
          <p:nvPr/>
        </p:nvSpPr>
        <p:spPr>
          <a:xfrm>
            <a:off x="5331854" y="3928056"/>
            <a:ext cx="862884" cy="18030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правляющая кнопка: далее 11">
            <a:hlinkClick r:id="rId8" action="ppaction://hlinksldjump" highlightClick="1"/>
          </p:cNvPr>
          <p:cNvSpPr/>
          <p:nvPr/>
        </p:nvSpPr>
        <p:spPr>
          <a:xfrm>
            <a:off x="4159876" y="4391696"/>
            <a:ext cx="862885" cy="193183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далее 12">
            <a:hlinkClick r:id="rId9" action="ppaction://hlinksldjump" highlightClick="1"/>
          </p:cNvPr>
          <p:cNvSpPr/>
          <p:nvPr/>
        </p:nvSpPr>
        <p:spPr>
          <a:xfrm>
            <a:off x="6096000" y="4765183"/>
            <a:ext cx="819955" cy="206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далее 13">
            <a:hlinkClick r:id="rId10" action="ppaction://hlinksldjump" highlightClick="1"/>
          </p:cNvPr>
          <p:cNvSpPr/>
          <p:nvPr/>
        </p:nvSpPr>
        <p:spPr>
          <a:xfrm>
            <a:off x="4404575" y="5280338"/>
            <a:ext cx="1030310" cy="180304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далее 14">
            <a:hlinkClick r:id="rId11" action="ppaction://hlinksldjump" highlightClick="1"/>
          </p:cNvPr>
          <p:cNvSpPr/>
          <p:nvPr/>
        </p:nvSpPr>
        <p:spPr>
          <a:xfrm>
            <a:off x="4159876" y="5692462"/>
            <a:ext cx="862885" cy="20606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далее 15">
            <a:hlinkClick r:id="rId12" action="ppaction://hlinksldjump" highlightClick="1"/>
          </p:cNvPr>
          <p:cNvSpPr/>
          <p:nvPr/>
        </p:nvSpPr>
        <p:spPr>
          <a:xfrm>
            <a:off x="5434885" y="6156101"/>
            <a:ext cx="1094704" cy="23182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3029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96214"/>
            <a:ext cx="9404723" cy="746976"/>
          </a:xfrm>
        </p:spPr>
        <p:txBody>
          <a:bodyPr/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«Пуск» и обновленное меню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X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093" y="1043190"/>
            <a:ext cx="11269013" cy="55636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Кнопка же в 8.1 получилась бутафорской – она открывает начальный экран, как и ранее левый активный угол, но в отличие от него занимает место на панели задач. Как и прежде, эта кнопка является точкой входа в меню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X, в котором появились новые пункты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частности, они призваны помочь людям, не знающим о разнообразии способов выключения ПК или считающим их неудобными. Так, один очень опытный ИТ-специалист недавно признался мне, что порадовался появлению пункта «Выход из системы», которого ему не хватало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Windows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8. Кстати, этот пункт добавили уже между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Preview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RTM.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Конечно, по сравнению со старым меню «Пуск» меню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X выглядит убого. Но оно и не является прямой заменой, потому что наследником меню «Пуск» стал начальный экран.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4856" y="2218386"/>
            <a:ext cx="6915955" cy="1210614"/>
          </a:xfrm>
          <a:prstGeom prst="rect">
            <a:avLst/>
          </a:prstGeom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0586434" y="6272011"/>
            <a:ext cx="991672" cy="334851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93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772" cy="157290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0" y="875763"/>
            <a:ext cx="5134377" cy="538285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следующих пункта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списка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настроить в свойствах панели задач, равно как и применить централизованно с помощью групповой политики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943" y="875763"/>
            <a:ext cx="4903519" cy="5382855"/>
          </a:xfrm>
          <a:prstGeom prst="rect">
            <a:avLst/>
          </a:prstGeom>
        </p:spPr>
      </p:pic>
      <p:sp>
        <p:nvSpPr>
          <p:cNvPr id="2" name="Управляющая кнопка: назад 1">
            <a:hlinkClick r:id="rId4" action="ppaction://hlinksldjump" highlightClick="1"/>
          </p:cNvPr>
          <p:cNvSpPr/>
          <p:nvPr/>
        </p:nvSpPr>
        <p:spPr>
          <a:xfrm>
            <a:off x="10779617" y="6258618"/>
            <a:ext cx="1017431" cy="309607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9356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213</TotalTime>
  <Words>1950</Words>
  <Application>Microsoft Office PowerPoint</Application>
  <PresentationFormat>Произвольный</PresentationFormat>
  <Paragraphs>114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Ион</vt:lpstr>
      <vt:lpstr>Министерство общего и профессионального образования  Свердловской области государственное бюджетное образовательное учреждение среднего профессионального образования Свердловской области Северный педагогический колледж</vt:lpstr>
      <vt:lpstr>План</vt:lpstr>
      <vt:lpstr>Windows 8.1</vt:lpstr>
      <vt:lpstr>Изменения по сравнению с Windows 8</vt:lpstr>
      <vt:lpstr>Улучшения интерфейса</vt:lpstr>
      <vt:lpstr>Улучшения Modern-интерфейса</vt:lpstr>
      <vt:lpstr>10 изменений, делающих Windows 8.1 удобнее</vt:lpstr>
      <vt:lpstr>Кнопка «Пуск» и обновленное меню Win + X</vt:lpstr>
      <vt:lpstr>Слайд 9</vt:lpstr>
      <vt:lpstr>Контроль над активными углами. </vt:lpstr>
      <vt:lpstr>Загрузка в рабочий стол. </vt:lpstr>
      <vt:lpstr>Порядок на начальном экране. </vt:lpstr>
      <vt:lpstr>Установленные приложения не засоряют начальный экран </vt:lpstr>
      <vt:lpstr>Появился новый вид «Приложения» </vt:lpstr>
      <vt:lpstr>При поиске на начальном экране результаты выводятся рядом с полем ввода</vt:lpstr>
      <vt:lpstr>Совмещенный и более очевидный поиск.</vt:lpstr>
      <vt:lpstr>Встроенный и умный SkyDrive.</vt:lpstr>
      <vt:lpstr>Больше настроек в современных параметрах ПК</vt:lpstr>
      <vt:lpstr> Интеллектуальная функция Snap</vt:lpstr>
      <vt:lpstr>Более удобный и быстрый IE11</vt:lpstr>
      <vt:lpstr>Ускорение ввода на сенсорной клавиатуре</vt:lpstr>
      <vt:lpstr>Станет ли Windows 8.1 популярнее после этих изменений?</vt:lpstr>
      <vt:lpstr>Полезные ссылки для желающих перейти на Windows 8.1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2</dc:creator>
  <cp:lastModifiedBy>Леночка</cp:lastModifiedBy>
  <cp:revision>24</cp:revision>
  <dcterms:created xsi:type="dcterms:W3CDTF">2014-02-10T06:19:32Z</dcterms:created>
  <dcterms:modified xsi:type="dcterms:W3CDTF">2014-02-21T11:58:45Z</dcterms:modified>
</cp:coreProperties>
</file>